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63F0-77E2-514E-AF52-DF6798EFE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9BDAD-038F-2D47-86B7-E74EC98DB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78DEE-8FD2-7C41-862C-18C710A5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CF89E-7735-1C42-BA1C-D264C62A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AC7-A27D-9640-95BC-AEE8A9F1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CBE1-BA9E-394C-9FEE-679F998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CD942-2D6C-6049-99FA-58F19A4DA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34988-CC6F-3F4B-9CCA-E118711C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BD3E-DF51-2F47-B82F-7E749D86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50DA7-F6A4-A44F-8D81-65AEAE66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6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DA953-EFE5-EC44-B8FC-8FB6B5B85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0112F-8710-AF43-A9CF-17382AD66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A8566-C484-9F40-9C76-07E596C0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7394-61F9-594C-B3EA-CF54B75E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DBBB-A523-794F-BE17-1F50638E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C0C7-2D78-4D4A-85A0-75BA9FE2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6C58-9BD3-F540-8DE1-7C626420C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A0C8-4593-7545-8A64-14CAB74F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5171A-87AA-8C4B-B250-8503852B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C8A58-C91B-784D-8EA7-77EECFF1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EE01-5D33-CB46-A055-C529685C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E1011-2FDE-F943-8B95-756A5A86C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43101-763C-7C41-9189-80F53E5EF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19804-2E97-A542-B73D-51CBB93F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B589-3C55-B64E-B4CD-84C30A3A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94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1473-1DA7-444B-B4A5-1EDD7997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0CED-3654-F945-A5F6-4269D1410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AE43F-5C1C-7C46-901E-666466C44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9657B-7BA6-0E43-B280-9AA214F1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2334E-4418-574A-A901-5C8F6DE6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45207-0824-0D4D-8F12-6167B8C3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4097-D66D-4545-82BE-84E7CC09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8580-AC1C-0442-B654-53FE83894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B35AB-EF34-AB4E-9AE1-7D4F83B0D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AE758-6C9E-F246-B80A-3FA645C59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B07FD-9405-4C4E-9565-B67E4CC52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470F73-DB3C-C64B-88CC-DC107AAD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6D458-9014-624B-879A-C5541059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69E79-7CFA-624C-A70F-3867A671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7533-0E42-1F47-8EBF-AEA823A1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6713E-44F7-C445-ABD7-5B6E0BA8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E02B7-2AD2-AB47-A732-A3A0351F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B9753-0822-B440-A27B-AA096412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1FD8B-51DA-E24D-8599-054FB1FE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A162F-72AE-A04A-AD69-C2DA981A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D74A2-082A-D34B-882F-EBA83CAC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8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21B7-1B31-194A-A037-0AF4BFFC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094F9-A8D8-6D45-B92A-DFA6893E0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29D3-D750-444A-BC91-22E39A117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B47D1-F7D5-6D42-B56B-63B3AA7E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11F3A-E426-3844-8A6A-AFC81C7A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8B716-5534-5A40-B90C-CE115D48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B10-F436-4F47-9C3F-226A628B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4A397-FD18-8940-A1BE-5AAC2C92E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2A2C7-F5D0-CF4D-AA5F-C2BAE6FCD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1E3F1-D29D-4A43-ABE3-D77BA64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C9725-E866-7E4F-862C-A198881E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7AF99-C6D1-3540-8FEA-4BD344BF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CB99D-5ED2-D142-89CD-22D30EB4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20360-A353-6347-BDB8-D702869BE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DC347-12C6-664F-AC8C-84699F6AD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E3951-0666-BE4E-BBC6-0A31567BE0B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4E3E-2348-D342-AC10-6714DFDD2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AB82-82A4-0044-AF9B-7E75438B3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4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3867-F401-8145-85EA-1F69F2ECE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 Regression and SVM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4C676-23ED-1C4C-8D01-5ED38993B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24771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BCB571-33C2-7A42-A8D9-6333819DBBB3}"/>
              </a:ext>
            </a:extLst>
          </p:cNvPr>
          <p:cNvSpPr txBox="1"/>
          <p:nvPr/>
        </p:nvSpPr>
        <p:spPr>
          <a:xfrm>
            <a:off x="8879840" y="0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12720-F708-824A-B38C-4D87D5ABC284}"/>
              </a:ext>
            </a:extLst>
          </p:cNvPr>
          <p:cNvSpPr txBox="1"/>
          <p:nvPr/>
        </p:nvSpPr>
        <p:spPr>
          <a:xfrm>
            <a:off x="3068320" y="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9D7D5-216E-E342-9720-203AF933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26" y="502444"/>
            <a:ext cx="5792523" cy="4139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03059-91B2-884D-9D90-E82924E8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" y="369332"/>
            <a:ext cx="6165046" cy="44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2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4383-972B-C540-99D6-EA5A9201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Accuracy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293545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88C6-CE1A-CC40-BCE3-43B57B66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99715"/>
          </a:xfrm>
        </p:spPr>
        <p:txBody>
          <a:bodyPr>
            <a:normAutofit/>
          </a:bodyPr>
          <a:lstStyle/>
          <a:p>
            <a:r>
              <a:rPr lang="en-US" sz="2800" dirty="0"/>
              <a:t>Between subject within task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4E1D5-A2AD-B140-8B73-C4045D904798}"/>
              </a:ext>
            </a:extLst>
          </p:cNvPr>
          <p:cNvSpPr txBox="1"/>
          <p:nvPr/>
        </p:nvSpPr>
        <p:spPr>
          <a:xfrm>
            <a:off x="8318601" y="3722869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F2745-9059-804E-B410-67D7D5344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" t="13496" r="14939"/>
          <a:stretch/>
        </p:blipFill>
        <p:spPr>
          <a:xfrm>
            <a:off x="5980551" y="969047"/>
            <a:ext cx="6211449" cy="2344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49657-D5CB-0144-9D65-0AD27784E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97"/>
          <a:stretch/>
        </p:blipFill>
        <p:spPr>
          <a:xfrm>
            <a:off x="123640" y="852922"/>
            <a:ext cx="6028218" cy="230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56D2E2-0D07-4842-B916-2D6D30274A28}"/>
              </a:ext>
            </a:extLst>
          </p:cNvPr>
          <p:cNvSpPr txBox="1"/>
          <p:nvPr/>
        </p:nvSpPr>
        <p:spPr>
          <a:xfrm>
            <a:off x="2834091" y="367546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BB3C1-0CAE-D648-9904-E6D7D7229391}"/>
              </a:ext>
            </a:extLst>
          </p:cNvPr>
          <p:cNvSpPr txBox="1"/>
          <p:nvPr/>
        </p:nvSpPr>
        <p:spPr>
          <a:xfrm>
            <a:off x="2834092" y="82065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4F191-457D-3B4E-86C1-38182C185C68}"/>
              </a:ext>
            </a:extLst>
          </p:cNvPr>
          <p:cNvSpPr txBox="1"/>
          <p:nvPr/>
        </p:nvSpPr>
        <p:spPr>
          <a:xfrm>
            <a:off x="8591723" y="752115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F1AB911-A6AA-3F43-A20B-87E4A17598CD}"/>
              </a:ext>
            </a:extLst>
          </p:cNvPr>
          <p:cNvSpPr txBox="1">
            <a:spLocks/>
          </p:cNvSpPr>
          <p:nvPr/>
        </p:nvSpPr>
        <p:spPr>
          <a:xfrm>
            <a:off x="123640" y="3037677"/>
            <a:ext cx="10515600" cy="599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Within subject within task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1CF60-8F57-554B-8363-BBD400ADA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" y="3951722"/>
            <a:ext cx="6752872" cy="241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F6B79-A499-C949-BC59-F9DB429B57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4" r="3318"/>
          <a:stretch/>
        </p:blipFill>
        <p:spPr>
          <a:xfrm>
            <a:off x="6196511" y="4084371"/>
            <a:ext cx="5871849" cy="20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CA41-93F2-0442-8EB3-522845D4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Within subject between task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C2A73-9FAA-214C-9033-952976093169}"/>
              </a:ext>
            </a:extLst>
          </p:cNvPr>
          <p:cNvSpPr txBox="1"/>
          <p:nvPr/>
        </p:nvSpPr>
        <p:spPr>
          <a:xfrm>
            <a:off x="8204490" y="1167715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21474-A528-ED46-AC8E-DA65E255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0" r="14562"/>
          <a:stretch/>
        </p:blipFill>
        <p:spPr>
          <a:xfrm>
            <a:off x="5797223" y="1537047"/>
            <a:ext cx="6156781" cy="1967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2AAEA5-F4FF-9E40-B3FD-2D58DD1EF7C2}"/>
              </a:ext>
            </a:extLst>
          </p:cNvPr>
          <p:cNvSpPr txBox="1"/>
          <p:nvPr/>
        </p:nvSpPr>
        <p:spPr>
          <a:xfrm>
            <a:off x="2529249" y="1167715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A7B15-412F-4048-B3AC-85CEFB543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79" r="8639"/>
          <a:stretch/>
        </p:blipFill>
        <p:spPr>
          <a:xfrm>
            <a:off x="0" y="1464046"/>
            <a:ext cx="5797223" cy="2113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16BF3-1F5E-7D4F-A73F-7E2461E67EF1}"/>
              </a:ext>
            </a:extLst>
          </p:cNvPr>
          <p:cNvSpPr txBox="1"/>
          <p:nvPr/>
        </p:nvSpPr>
        <p:spPr>
          <a:xfrm>
            <a:off x="317241" y="3881535"/>
            <a:ext cx="645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Between subject between task analysis?</a:t>
            </a:r>
          </a:p>
        </p:txBody>
      </p:sp>
    </p:spTree>
    <p:extLst>
      <p:ext uri="{BB962C8B-B14F-4D97-AF65-F5344CB8AC3E}">
        <p14:creationId xmlns:p14="http://schemas.microsoft.com/office/powerpoint/2010/main" val="144886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88949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24765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40804A-9A12-B74E-B545-1DC6BBE7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754A3-1749-9C46-9929-92D68891D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461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32372" y="124761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0AAC2-399C-154E-A8A8-ED049271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562"/>
            <a:ext cx="49276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B5BC5-FA3B-D044-9638-D1E15CC8D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821" y="1602562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3832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E400AB-C074-674E-B789-BFD6F68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DFA80-8130-C04A-AD56-A0551A4E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2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AB41-2270-9946-A680-823D81B6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</a:t>
            </a:r>
            <a:r>
              <a:rPr lang="en-US" dirty="0" err="1"/>
              <a:t>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4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684225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76AD9-8798-9F41-8B5E-CA230F8F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90" y="1620997"/>
            <a:ext cx="2815795" cy="2230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0B4D3-AD51-824A-9A15-989CD79F1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73" y="1503313"/>
            <a:ext cx="2951799" cy="2338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59422-67C8-D947-A358-D5ABAF43E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318" y="1453552"/>
            <a:ext cx="2917371" cy="2310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63EFC1-E1CD-4048-BCA3-394BFAFE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62" y="1436878"/>
            <a:ext cx="3018863" cy="2427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2EDA03-0AA7-5941-B9DB-047A3D9D9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82" y="3926330"/>
            <a:ext cx="2778653" cy="22009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FE76B8-3719-6347-8F33-FA4E0A03D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971" y="3764341"/>
            <a:ext cx="2974029" cy="2391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E6993D-93BA-0E4D-A2A0-75EE95AA8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672" y="3753716"/>
            <a:ext cx="3018864" cy="2391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674988-BB9B-024E-B77C-417C1D46DE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6701" y="3649689"/>
            <a:ext cx="3018864" cy="23911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1216500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28559" y="6040869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772614" y="6155520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14873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20224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115575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1164465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11035" y="110171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</p:spTree>
    <p:extLst>
      <p:ext uri="{BB962C8B-B14F-4D97-AF65-F5344CB8AC3E}">
        <p14:creationId xmlns:p14="http://schemas.microsoft.com/office/powerpoint/2010/main" val="215348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92906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030331" y="83222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40907" y="646771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533022" y="6487902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487902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46771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064740" y="74528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75148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33558" y="69320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1E302-F59E-CA42-9531-53571BBD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313" y="3800084"/>
            <a:ext cx="3098821" cy="2491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68BA05-0591-AB43-BD4F-AE115170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222" y="3832535"/>
            <a:ext cx="3254059" cy="2577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CD6A8-C172-464A-8A43-69D7AEB1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734" y="3904365"/>
            <a:ext cx="3098822" cy="24915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587A62-DA90-E448-8BCE-D5DF7373F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4" y="3904366"/>
            <a:ext cx="3236222" cy="25633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9D39D5-F5A1-AB46-89AF-EA180496D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757" y="1222612"/>
            <a:ext cx="3001935" cy="24136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656067-B104-3A41-8192-C8369DFC4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192" y="1213812"/>
            <a:ext cx="3254059" cy="25774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A9E4FF-5FFE-0C4C-BA83-451FCBF31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118" y="1234653"/>
            <a:ext cx="3309239" cy="26606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ED93F26-4135-0743-8DC3-4810FDE7D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074" y="1222612"/>
            <a:ext cx="3309239" cy="26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9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605B-1FA5-254F-824B-ED0ADD717734}"/>
              </a:ext>
            </a:extLst>
          </p:cNvPr>
          <p:cNvSpPr txBox="1"/>
          <p:nvPr/>
        </p:nvSpPr>
        <p:spPr>
          <a:xfrm>
            <a:off x="8520203" y="278974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5AEF3-670E-294F-B164-ABB141EC1BF8}"/>
              </a:ext>
            </a:extLst>
          </p:cNvPr>
          <p:cNvSpPr txBox="1"/>
          <p:nvPr/>
        </p:nvSpPr>
        <p:spPr>
          <a:xfrm>
            <a:off x="2860637" y="278974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935A3-FFC0-6E4C-9124-13536632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8306"/>
            <a:ext cx="5715893" cy="424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F09E2-FD27-FC47-94F4-C7348EA1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306"/>
            <a:ext cx="5715893" cy="42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1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588407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598094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A8D75-C427-D34D-8504-9A6A05E6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447" y="3353584"/>
            <a:ext cx="2989230" cy="2367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2F2F2-4D00-FF46-9693-70F9D65DC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07" y="3418047"/>
            <a:ext cx="3154269" cy="2498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4547C-B7CA-FB4D-87B7-73833B6A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232" y="3370438"/>
            <a:ext cx="3391700" cy="2686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03F91-9676-B749-828B-82BCFBC6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9" y="3625896"/>
            <a:ext cx="3127806" cy="24774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A4C71F-5759-054A-8AAF-32E9C9331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639" y="985877"/>
            <a:ext cx="2989230" cy="2367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DE93A6-B0BA-0C4D-B42D-4E687C91B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220" y="994149"/>
            <a:ext cx="3034645" cy="24036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5E1CD7-6D26-9848-9BB8-034F70BF3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412" y="991196"/>
            <a:ext cx="3107425" cy="24984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F3AD06-48BA-C448-9696-D258B5026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97458"/>
            <a:ext cx="3185664" cy="25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5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0A32-30B0-F347-AEBD-6F07F296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log regression</a:t>
            </a:r>
          </a:p>
        </p:txBody>
      </p:sp>
    </p:spTree>
    <p:extLst>
      <p:ext uri="{BB962C8B-B14F-4D97-AF65-F5344CB8AC3E}">
        <p14:creationId xmlns:p14="http://schemas.microsoft.com/office/powerpoint/2010/main" val="220510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45070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19466" y="637277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945761" y="646090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9F7C9A4-4585-7C47-A725-DF9C07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944" y="3753259"/>
            <a:ext cx="3314961" cy="262314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E744C36-10D3-234B-B5E8-C15F370D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54" y="3735109"/>
            <a:ext cx="3330102" cy="25827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7887440-2907-5242-A325-017D3DD20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649" y="3669484"/>
            <a:ext cx="3416245" cy="27032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CEB6A04-E03B-1242-BD07-726F4822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719" y="3696624"/>
            <a:ext cx="3379723" cy="262120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D67643-40AD-FE4A-85E6-50654EE5F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162" y="1064492"/>
            <a:ext cx="3314961" cy="26231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1803C2B-B45A-E641-89F1-02D4BC335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261" y="1063038"/>
            <a:ext cx="3330101" cy="25827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4140318-81E7-1B4A-AA22-B93E66E00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4637" y="1025395"/>
            <a:ext cx="3208424" cy="25388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80B0AF6-1E2F-6145-9A66-1FF9658C0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77" y="965211"/>
            <a:ext cx="3316127" cy="25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5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1F756-BA1B-244B-9272-BB1878D0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649" y="3747348"/>
            <a:ext cx="3290625" cy="260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288BA-4F58-0848-B70D-8CA60CD63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4430"/>
            <a:ext cx="3192948" cy="2526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45014-7008-E04A-A8EF-FBDD530D3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266" y="3666971"/>
            <a:ext cx="3228134" cy="255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2E6BEE-88A4-2347-B266-931275A8C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06" y="3729391"/>
            <a:ext cx="3268334" cy="25862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C78C6F-789A-9940-B072-24A6E7436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650" y="1063085"/>
            <a:ext cx="3290625" cy="26038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852F07-8896-2442-9137-4B705430F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386" y="1067546"/>
            <a:ext cx="3389860" cy="26290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BB702F-6A31-1545-87C3-5482CFE9F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5322" y="1025396"/>
            <a:ext cx="3397160" cy="26881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837D7F-63FF-804B-8C7B-632B2E04F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890" y="1002855"/>
            <a:ext cx="3451108" cy="27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50350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646763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6B7F8-1453-8F4D-8CEE-E9D9E06D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987" y="3940566"/>
            <a:ext cx="3258343" cy="2527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4E8C3-D548-3E48-B667-4440A7B7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31" y="4006332"/>
            <a:ext cx="3141967" cy="2436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E0B717-6F24-1044-B856-6F5BCFB7F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777" y="4016613"/>
            <a:ext cx="3206537" cy="2486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55E31C-E730-6B44-8AE8-529803CA1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" y="4081418"/>
            <a:ext cx="3045153" cy="23617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9195D1-99B1-6248-B84C-B88A0BD9D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827" y="1001546"/>
            <a:ext cx="3193545" cy="2527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E5D26C-E13E-7F4E-B12A-44689D206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757" y="990188"/>
            <a:ext cx="3202684" cy="2483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DCD5B7-B020-1C42-9E8F-24AB00A69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867" y="1001546"/>
            <a:ext cx="3206537" cy="25373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166DA2-3E78-4843-A65D-77C35B3B31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3197" y="990188"/>
            <a:ext cx="3419194" cy="26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81895-2C4F-C847-9D8A-618D5B6DB6E0}"/>
              </a:ext>
            </a:extLst>
          </p:cNvPr>
          <p:cNvSpPr txBox="1"/>
          <p:nvPr/>
        </p:nvSpPr>
        <p:spPr>
          <a:xfrm>
            <a:off x="8578791" y="147700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2C886-9238-1643-8EC5-8AFD15C0FF92}"/>
              </a:ext>
            </a:extLst>
          </p:cNvPr>
          <p:cNvSpPr txBox="1"/>
          <p:nvPr/>
        </p:nvSpPr>
        <p:spPr>
          <a:xfrm>
            <a:off x="2415968" y="147700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B645A-13AA-5E47-842C-04BD6662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59" y="517032"/>
            <a:ext cx="5923041" cy="4400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DA842E-719E-4C4D-A8BA-0F46B56E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94216"/>
            <a:ext cx="5923041" cy="44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2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607B01-A532-694B-8007-6502F82720B2}"/>
              </a:ext>
            </a:extLst>
          </p:cNvPr>
          <p:cNvSpPr txBox="1"/>
          <p:nvPr/>
        </p:nvSpPr>
        <p:spPr>
          <a:xfrm>
            <a:off x="8347957" y="184666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16324-27FD-1B4D-BCDD-62956FDDDB3E}"/>
              </a:ext>
            </a:extLst>
          </p:cNvPr>
          <p:cNvSpPr txBox="1"/>
          <p:nvPr/>
        </p:nvSpPr>
        <p:spPr>
          <a:xfrm>
            <a:off x="2740113" y="184666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FF39F-5F47-1346-A980-34B89113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2" y="691158"/>
            <a:ext cx="6037390" cy="44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1BFD0-AB36-E241-A520-EE105DAA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58"/>
            <a:ext cx="6037390" cy="44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1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042132" y="8849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513518" y="8849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2CD68-DE41-DC49-AFBD-B03E2DFD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94" y="655320"/>
            <a:ext cx="6114704" cy="4160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D6445-6613-0B40-8F85-A3969672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" y="655320"/>
            <a:ext cx="6114704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7713407" y="1135002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676669" y="1029307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51646-CA09-3249-892D-46AFE503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20" y="1504334"/>
            <a:ext cx="5830754" cy="3967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59C44-2AF9-AB4C-A930-3FEB3780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4" y="1516625"/>
            <a:ext cx="5639286" cy="3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503266" y="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435123" y="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B0187-4599-F746-89EC-483B222C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86172"/>
            <a:ext cx="5945201" cy="404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551B-6FC2-C945-B420-00617F591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172"/>
            <a:ext cx="6154250" cy="41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857F-34DD-0D4A-9654-E9B7F488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Accuracy per training between subjects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39A9A-87AF-6F44-B34C-105D97D86A43}"/>
              </a:ext>
            </a:extLst>
          </p:cNvPr>
          <p:cNvSpPr txBox="1"/>
          <p:nvPr/>
        </p:nvSpPr>
        <p:spPr>
          <a:xfrm>
            <a:off x="8676640" y="1768049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9AD29-B347-F640-B2E3-D132E4749A1A}"/>
              </a:ext>
            </a:extLst>
          </p:cNvPr>
          <p:cNvSpPr txBox="1"/>
          <p:nvPr/>
        </p:nvSpPr>
        <p:spPr>
          <a:xfrm>
            <a:off x="2928620" y="175678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B99DF-C577-9C48-B579-A6FF4331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92219"/>
            <a:ext cx="5643880" cy="403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0383F-852C-BC48-9D4E-9D9432C1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2192219"/>
            <a:ext cx="5562600" cy="39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0FCA2-D4F0-5849-A729-A5B8BB1546AA}"/>
              </a:ext>
            </a:extLst>
          </p:cNvPr>
          <p:cNvSpPr txBox="1"/>
          <p:nvPr/>
        </p:nvSpPr>
        <p:spPr>
          <a:xfrm>
            <a:off x="8256350" y="391255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7BCFD-4A48-0E45-AA80-6349EB58A2BF}"/>
              </a:ext>
            </a:extLst>
          </p:cNvPr>
          <p:cNvSpPr txBox="1"/>
          <p:nvPr/>
        </p:nvSpPr>
        <p:spPr>
          <a:xfrm>
            <a:off x="2783841" y="39125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E003C-3716-674A-8EF9-21876C116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76" y="711200"/>
            <a:ext cx="5857276" cy="418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B70E6-D085-2D4D-B587-B40B2746C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1200"/>
            <a:ext cx="5857277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173</Words>
  <Application>Microsoft Macintosh PowerPoint</Application>
  <PresentationFormat>Widescreen</PresentationFormat>
  <Paragraphs>97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Log Regression and SVM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Boxplots Accuracy per training between subjects</vt:lpstr>
      <vt:lpstr>PowerPoint Presentation</vt:lpstr>
      <vt:lpstr>PowerPoint Presentation</vt:lpstr>
      <vt:lpstr>Mean Accuracy Between Models</vt:lpstr>
      <vt:lpstr>Between subject within task analysis</vt:lpstr>
      <vt:lpstr>Within subject between task analysis</vt:lpstr>
      <vt:lpstr>Within sub within task acc</vt:lpstr>
      <vt:lpstr>Within sub within task acc</vt:lpstr>
      <vt:lpstr>Within sub within task acc</vt:lpstr>
      <vt:lpstr>Feature weights svm</vt:lpstr>
      <vt:lpstr>Memory Task Rest</vt:lpstr>
      <vt:lpstr>Mixed Task Rest</vt:lpstr>
      <vt:lpstr>Motor Task Rest</vt:lpstr>
      <vt:lpstr>Feature weights log regression</vt:lpstr>
      <vt:lpstr>Memory Task Rest</vt:lpstr>
      <vt:lpstr>Mixed Task Rest</vt:lpstr>
      <vt:lpstr>Motor Task Rest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Regression</dc:title>
  <dc:creator>alexisp</dc:creator>
  <cp:lastModifiedBy>Microsoft Office User</cp:lastModifiedBy>
  <cp:revision>27</cp:revision>
  <dcterms:created xsi:type="dcterms:W3CDTF">2020-03-11T20:19:06Z</dcterms:created>
  <dcterms:modified xsi:type="dcterms:W3CDTF">2020-04-09T21:16:41Z</dcterms:modified>
</cp:coreProperties>
</file>